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3"/>
  </p:normalViewPr>
  <p:slideViewPr>
    <p:cSldViewPr snapToGrid="0" snapToObjects="1">
      <p:cViewPr>
        <p:scale>
          <a:sx n="110" d="100"/>
          <a:sy n="110" d="100"/>
        </p:scale>
        <p:origin x="5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65F6-9C53-234A-9244-7EA7E9ADD4AD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9C392-CFD3-E14D-9C26-D9C80F9B5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0C0D8-BBF3-4EB3-A73A-5EC58E9CB4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7118-554A-A646-909E-3605EA9AB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38A1E-3444-CB4C-92CC-1EA24E564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9F21-CA42-AA41-8949-DAA07648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7FA3E-63D2-F04D-AF39-E4B48B96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D320-294F-2748-AF0A-11645703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A470-89BB-D144-B258-E3C03068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EB87E-6C39-6849-8C73-33BBB3F76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16D8F-9F4C-7C45-A2C5-D36598A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BFBB-73F7-0942-AA26-E6707316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A864-DBDB-D045-AAFF-3F473448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E6A6E-BBD5-484B-94D4-F7BFBD92B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E5DF9-A46A-CD42-BFD1-9C68E315C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4E88-36DB-434A-80A0-B5ED1AAD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DE8A-DAE5-9E49-9553-2D2690F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09465-AD7C-2342-B830-48532B2B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E9D5-7E90-A14F-B996-C0E454EB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1A10-8DD5-E74A-B5A7-58419694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8BF15-7414-0544-AE02-71FAC192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C982C-2C6B-B04E-8FF1-BA55EFE8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4331-F6B0-4748-AA92-33C6BF5B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8B5F-8813-2F48-894D-1A59B04D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84BA4-35C4-B740-B14A-90AA6BDD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847C-7E84-E945-BC34-E54F467C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74ACA-1CD0-CE4C-ADF6-36B5CB62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1984-BA87-4647-8728-CBED3761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52E-A8B8-1242-99A5-DDEFA429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FD49-7918-5F4B-ADE1-87CDFE151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65570-8CD0-A648-809F-93E5A52E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5107-A5E5-BC4D-9E43-B881B01D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11DFD-6276-8147-BC42-FAE67063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95085-C7F0-324A-B33D-3656F35F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F02E-537C-3F41-AEC4-FD666C3F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C330B-9443-4D46-8E7A-4ED322361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33840-7276-C445-940F-27DC80504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B2FD9-65F5-3344-AD80-B06AFF4D0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2F8E3-5D32-434F-8485-4B4C468EB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36685-9BB6-B342-9B68-6DE0DE08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5BA6B-A257-3A49-800B-5733395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154F6-5EC3-F543-ACFD-5BBA8870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4CDB-0654-114A-955F-319C0725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3190D-9F33-244D-8097-19629A30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A92B7-4AED-EA46-AC8A-938341F5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8CB0E-6D4A-EF44-B882-B87B0949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D6670-6FD0-E747-B68F-0C8258A5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38924-2A47-0B41-B169-CA809D1E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4B81-ADC0-D049-9CFD-BB962C33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B96-B23B-4942-A9BA-F36F3BF8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644B-B4B7-064E-BDBA-0AECC28C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BB2B8-9609-C949-9E22-63A7FAE4C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AC48-A3FA-F248-8AC8-321C2064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2C4EB-E439-1846-BE66-7C7942E5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5397-BB4B-8648-96A8-2907424A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6AE6-D656-F04C-9E07-D4EE9894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C4155-4B22-154B-B7C9-21918517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071C3-4C3B-A743-A0E2-2C6A8146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C8479-E784-184C-B3D9-CCE635F1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E4FE-066C-2441-AE0A-37606038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3EDC4-0C7F-0E46-A16F-48E44128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6AF83-158E-FA4C-80F9-EC67A2B9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17502-4EFE-3448-A22E-10979839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AA841-AEBB-8044-A0CD-9A178A1C0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C82D-B892-6C49-A2E6-CA62476F393D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0266B-7900-9343-80DC-6DF1939E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CCFC-8601-074D-ACA1-A9B5DC547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33A1-36CF-9D48-9C60-8F9C6468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24E6F7F-4D2F-0A46-923E-83C470D6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2" y="1431489"/>
            <a:ext cx="4542064" cy="288385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39F0D88-91F7-AA4B-8D60-4AC6F88E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64" y="1489946"/>
            <a:ext cx="3788227" cy="2720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37695-E4D6-E74D-8215-9CE113161875}"/>
              </a:ext>
            </a:extLst>
          </p:cNvPr>
          <p:cNvSpPr txBox="1"/>
          <p:nvPr/>
        </p:nvSpPr>
        <p:spPr>
          <a:xfrm>
            <a:off x="6968050" y="4377874"/>
            <a:ext cx="354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www.mundiproject.org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8C1E1-D719-134F-AB12-3247EFA87F62}"/>
              </a:ext>
            </a:extLst>
          </p:cNvPr>
          <p:cNvSpPr txBox="1"/>
          <p:nvPr/>
        </p:nvSpPr>
        <p:spPr>
          <a:xfrm>
            <a:off x="1328327" y="4377873"/>
            <a:ext cx="354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www.theleonardo.org</a:t>
            </a:r>
          </a:p>
        </p:txBody>
      </p:sp>
    </p:spTree>
    <p:extLst>
      <p:ext uri="{BB962C8B-B14F-4D97-AF65-F5344CB8AC3E}">
        <p14:creationId xmlns:p14="http://schemas.microsoft.com/office/powerpoint/2010/main" val="101884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0A470-16C6-E344-9274-BBCB7A3A71C7}"/>
              </a:ext>
            </a:extLst>
          </p:cNvPr>
          <p:cNvSpPr txBox="1"/>
          <p:nvPr/>
        </p:nvSpPr>
        <p:spPr>
          <a:xfrm>
            <a:off x="3512457" y="636695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878C8D9-EC8E-A447-BF3F-ACC8EEC0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1" t="13625" r="50694" b="68834"/>
          <a:stretch/>
        </p:blipFill>
        <p:spPr>
          <a:xfrm>
            <a:off x="2021501" y="2190613"/>
            <a:ext cx="7935299" cy="24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0A470-16C6-E344-9274-BBCB7A3A71C7}"/>
              </a:ext>
            </a:extLst>
          </p:cNvPr>
          <p:cNvSpPr txBox="1"/>
          <p:nvPr/>
        </p:nvSpPr>
        <p:spPr>
          <a:xfrm>
            <a:off x="3512457" y="636695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C0EE123-7C31-5A44-BC93-B40163BB4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163" r="2246" b="68906"/>
          <a:stretch/>
        </p:blipFill>
        <p:spPr>
          <a:xfrm>
            <a:off x="2209361" y="2364167"/>
            <a:ext cx="7773278" cy="21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0A470-16C6-E344-9274-BBCB7A3A71C7}"/>
              </a:ext>
            </a:extLst>
          </p:cNvPr>
          <p:cNvSpPr txBox="1"/>
          <p:nvPr/>
        </p:nvSpPr>
        <p:spPr>
          <a:xfrm>
            <a:off x="3512457" y="636695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F5963AA-FB4E-FE4F-B974-C75531C46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4" t="29031" r="50000" b="54303"/>
          <a:stretch/>
        </p:blipFill>
        <p:spPr>
          <a:xfrm>
            <a:off x="2444621" y="1901024"/>
            <a:ext cx="7302758" cy="212997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8BE1416-5737-2E48-A75F-49246939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4" t="29031" r="50000" b="54303"/>
          <a:stretch/>
        </p:blipFill>
        <p:spPr>
          <a:xfrm>
            <a:off x="2437364" y="3743327"/>
            <a:ext cx="7302758" cy="21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0A470-16C6-E344-9274-BBCB7A3A71C7}"/>
              </a:ext>
            </a:extLst>
          </p:cNvPr>
          <p:cNvSpPr txBox="1"/>
          <p:nvPr/>
        </p:nvSpPr>
        <p:spPr>
          <a:xfrm>
            <a:off x="3512457" y="636695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B0B1AF-6920-E546-B112-FA9A98C3A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4" t="45062" r="44276" b="38853"/>
          <a:stretch/>
        </p:blipFill>
        <p:spPr>
          <a:xfrm>
            <a:off x="2193375" y="2456542"/>
            <a:ext cx="7805249" cy="19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0A470-16C6-E344-9274-BBCB7A3A71C7}"/>
              </a:ext>
            </a:extLst>
          </p:cNvPr>
          <p:cNvSpPr txBox="1"/>
          <p:nvPr/>
        </p:nvSpPr>
        <p:spPr>
          <a:xfrm>
            <a:off x="3512457" y="636695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A84FFA9-AEC7-BF44-803D-663D7E0F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14" t="44444" r="1592" b="40717"/>
          <a:stretch/>
        </p:blipFill>
        <p:spPr>
          <a:xfrm>
            <a:off x="2307702" y="2399452"/>
            <a:ext cx="7576596" cy="20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DC4C1-BB7A-EF4C-865A-C6121E5C73D4}"/>
              </a:ext>
            </a:extLst>
          </p:cNvPr>
          <p:cNvSpPr txBox="1"/>
          <p:nvPr/>
        </p:nvSpPr>
        <p:spPr>
          <a:xfrm>
            <a:off x="3519714" y="215781"/>
            <a:ext cx="5152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/>
                <a:latin typeface="Gill Sans MT" panose="020B0502020104020203" pitchFamily="34" charset="77"/>
              </a:rPr>
              <a:t>🦠 </a:t>
            </a:r>
            <a:r>
              <a:rPr lang="en-US" sz="5400" dirty="0">
                <a:latin typeface="Gill Sans MT" panose="020B0502020104020203" pitchFamily="34" charset="77"/>
              </a:rPr>
              <a:t>Germ Jam </a:t>
            </a:r>
            <a:r>
              <a:rPr lang="en-US" sz="5400" dirty="0">
                <a:effectLst/>
                <a:latin typeface="Gill Sans MT" panose="020B0502020104020203" pitchFamily="34" charset="77"/>
              </a:rPr>
              <a:t>🥁</a:t>
            </a:r>
          </a:p>
          <a:p>
            <a:endParaRPr lang="en-US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DBB16ED-5547-A94E-B455-155BC552A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t="17072" r="491" b="40355"/>
          <a:stretch/>
        </p:blipFill>
        <p:spPr>
          <a:xfrm>
            <a:off x="0" y="1686110"/>
            <a:ext cx="12456427" cy="4194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1D418-5828-8D4F-A038-098D4FD555BD}"/>
              </a:ext>
            </a:extLst>
          </p:cNvPr>
          <p:cNvSpPr txBox="1"/>
          <p:nvPr/>
        </p:nvSpPr>
        <p:spPr>
          <a:xfrm>
            <a:off x="10218057" y="6346160"/>
            <a:ext cx="197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© Mundi Project</a:t>
            </a:r>
          </a:p>
        </p:txBody>
      </p:sp>
    </p:spTree>
    <p:extLst>
      <p:ext uri="{BB962C8B-B14F-4D97-AF65-F5344CB8AC3E}">
        <p14:creationId xmlns:p14="http://schemas.microsoft.com/office/powerpoint/2010/main" val="22123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_facebook_box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1645414"/>
            <a:ext cx="762000" cy="762000"/>
          </a:xfrm>
          <a:prstGeom prst="rect">
            <a:avLst/>
          </a:prstGeom>
        </p:spPr>
      </p:pic>
      <p:pic>
        <p:nvPicPr>
          <p:cNvPr id="5" name="Picture 4" descr="instagram_PNG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85" y="1683488"/>
            <a:ext cx="686324" cy="685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9260" y="1685183"/>
            <a:ext cx="2826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@MundiProject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914" y="543582"/>
            <a:ext cx="3967451" cy="288541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58AB16-2189-0A40-BB79-C972041A3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696" y="3605494"/>
            <a:ext cx="2423885" cy="2423885"/>
          </a:xfrm>
          <a:prstGeom prst="rect">
            <a:avLst/>
          </a:prstGeom>
        </p:spPr>
      </p:pic>
      <p:pic>
        <p:nvPicPr>
          <p:cNvPr id="15" name="Picture 14" descr="social_facebook_box_blue.png">
            <a:extLst>
              <a:ext uri="{FF2B5EF4-FFF2-40B4-BE49-F238E27FC236}">
                <a16:creationId xmlns:a16="http://schemas.microsoft.com/office/drawing/2014/main" id="{C52F24C5-6BDB-F342-8DF4-C3ED75CD8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47" y="4793512"/>
            <a:ext cx="762000" cy="762000"/>
          </a:xfrm>
          <a:prstGeom prst="rect">
            <a:avLst/>
          </a:prstGeom>
        </p:spPr>
      </p:pic>
      <p:pic>
        <p:nvPicPr>
          <p:cNvPr id="16" name="Picture 15" descr="instagram_PNG10.png">
            <a:extLst>
              <a:ext uri="{FF2B5EF4-FFF2-40B4-BE49-F238E27FC236}">
                <a16:creationId xmlns:a16="http://schemas.microsoft.com/office/drawing/2014/main" id="{A29A2E57-B313-CD4F-B3B3-3BC52ED2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85" y="4012272"/>
            <a:ext cx="686324" cy="6858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4FBD32-8C77-7549-B47D-361DBB8D396E}"/>
              </a:ext>
            </a:extLst>
          </p:cNvPr>
          <p:cNvSpPr txBox="1"/>
          <p:nvPr/>
        </p:nvSpPr>
        <p:spPr>
          <a:xfrm>
            <a:off x="6368142" y="4062810"/>
            <a:ext cx="355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@theleonardoslc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3FDE8-C897-AB4D-80F0-3F9BC9D1CA64}"/>
              </a:ext>
            </a:extLst>
          </p:cNvPr>
          <p:cNvSpPr txBox="1"/>
          <p:nvPr/>
        </p:nvSpPr>
        <p:spPr>
          <a:xfrm>
            <a:off x="6368142" y="4797310"/>
            <a:ext cx="355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@theleonardo</a:t>
            </a:r>
          </a:p>
        </p:txBody>
      </p:sp>
    </p:spTree>
    <p:extLst>
      <p:ext uri="{BB962C8B-B14F-4D97-AF65-F5344CB8AC3E}">
        <p14:creationId xmlns:p14="http://schemas.microsoft.com/office/powerpoint/2010/main" val="206047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44</Words>
  <Application>Microsoft Macintosh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Chou</dc:creator>
  <cp:lastModifiedBy>Ruby Chou</cp:lastModifiedBy>
  <cp:revision>7</cp:revision>
  <dcterms:created xsi:type="dcterms:W3CDTF">2020-04-03T16:40:01Z</dcterms:created>
  <dcterms:modified xsi:type="dcterms:W3CDTF">2020-04-03T20:34:17Z</dcterms:modified>
</cp:coreProperties>
</file>